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05/07/2018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05/07/2018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Sexta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516216" y="3965575"/>
            <a:ext cx="1800200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Junio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146°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MAYO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095" name="Object 7"/>
          <p:cNvGraphicFramePr>
            <a:graphicFrameLocks noChangeAspect="1"/>
          </p:cNvGraphicFramePr>
          <p:nvPr/>
        </p:nvGraphicFramePr>
        <p:xfrm>
          <a:off x="467544" y="1299100"/>
          <a:ext cx="8211443" cy="4794196"/>
        </p:xfrm>
        <a:graphic>
          <a:graphicData uri="http://schemas.openxmlformats.org/presentationml/2006/ole">
            <p:oleObj spid="_x0000_s89095" name="Hoja de cálculo" r:id="rId4" imgW="7781855" imgH="454352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600" name="Object 40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600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5" name="Object 23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5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99" name="Object 23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799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22" name="Object 22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22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50" name="Object 26"/>
          <p:cNvGraphicFramePr>
            <a:graphicFrameLocks noChangeAspect="1"/>
          </p:cNvGraphicFramePr>
          <p:nvPr/>
        </p:nvGraphicFramePr>
        <p:xfrm>
          <a:off x="658440" y="1052737"/>
          <a:ext cx="7874000" cy="5528274"/>
        </p:xfrm>
        <a:graphic>
          <a:graphicData uri="http://schemas.openxmlformats.org/presentationml/2006/ole">
            <p:oleObj spid="_x0000_s77850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75" name="Object 27"/>
          <p:cNvGraphicFramePr>
            <a:graphicFrameLocks noChangeAspect="1"/>
          </p:cNvGraphicFramePr>
          <p:nvPr/>
        </p:nvGraphicFramePr>
        <p:xfrm>
          <a:off x="658440" y="1052735"/>
          <a:ext cx="7874000" cy="5749703"/>
        </p:xfrm>
        <a:graphic>
          <a:graphicData uri="http://schemas.openxmlformats.org/presentationml/2006/ole">
            <p:oleObj spid="_x0000_s78875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97" name="Object 25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97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22" name="Object 26"/>
          <p:cNvGraphicFramePr>
            <a:graphicFrameLocks noChangeAspect="1"/>
          </p:cNvGraphicFramePr>
          <p:nvPr/>
        </p:nvGraphicFramePr>
        <p:xfrm>
          <a:off x="658122" y="1538277"/>
          <a:ext cx="7874318" cy="3749675"/>
        </p:xfrm>
        <a:graphic>
          <a:graphicData uri="http://schemas.openxmlformats.org/presentationml/2006/ole">
            <p:oleObj spid="_x0000_s80922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11666</TotalTime>
  <Words>135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703</cp:revision>
  <dcterms:created xsi:type="dcterms:W3CDTF">2011-01-31T07:15:10Z</dcterms:created>
  <dcterms:modified xsi:type="dcterms:W3CDTF">2018-07-05T21:10:11Z</dcterms:modified>
</cp:coreProperties>
</file>